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27" r:id="rId3"/>
    <p:sldId id="728" r:id="rId4"/>
    <p:sldId id="730" r:id="rId5"/>
    <p:sldId id="73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94438" autoAdjust="0"/>
  </p:normalViewPr>
  <p:slideViewPr>
    <p:cSldViewPr snapToGrid="0">
      <p:cViewPr varScale="1">
        <p:scale>
          <a:sx n="84" d="100"/>
          <a:sy n="84" d="100"/>
        </p:scale>
        <p:origin x="1406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2/7/2017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2/7/2017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1037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SA WG2 Meeting #119</a:t>
            </a: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13</a:t>
            </a:r>
            <a:r>
              <a:rPr lang="en-GB" sz="1000" b="1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17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February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2017, Dubrovnik, HR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7872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3744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440000"/>
            <a:ext cx="8308800" cy="47472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079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13-17 February 2017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S2-170922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  <p:sldLayoutId id="21474837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to go about </a:t>
            </a:r>
            <a:r>
              <a:rPr lang="en-US" sz="4000" dirty="0" err="1" smtClean="0"/>
              <a:t>NAPS’ing</a:t>
            </a:r>
            <a:r>
              <a:rPr lang="en-US" sz="4000" dirty="0" smtClean="0"/>
              <a:t>?</a:t>
            </a:r>
            <a:endParaRPr lang="en-US" sz="4000" dirty="0"/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>Maulik Vaidya (Rapporteur</a:t>
            </a:r>
            <a:r>
              <a:rPr lang="en-US" altLang="en-US" sz="2000" dirty="0" smtClean="0"/>
              <a:t>) 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/>
              <a:t>(</a:t>
            </a:r>
            <a:r>
              <a:rPr lang="en-US" altLang="en-US" sz="2000" dirty="0" smtClean="0"/>
              <a:t>content discussed during offline NAPS </a:t>
            </a:r>
            <a:r>
              <a:rPr lang="en-US" altLang="en-US" sz="2000" dirty="0" err="1" smtClean="0"/>
              <a:t>Conf</a:t>
            </a:r>
            <a:r>
              <a:rPr lang="en-US" altLang="en-US" sz="2000" dirty="0" smtClean="0"/>
              <a:t> Call#1 (Jan 26</a:t>
            </a:r>
            <a:r>
              <a:rPr lang="en-US" altLang="en-US" sz="2000" baseline="30000" dirty="0" smtClean="0"/>
              <a:t>th</a:t>
            </a:r>
            <a:r>
              <a:rPr lang="en-US" altLang="en-US" sz="2000" dirty="0" smtClean="0"/>
              <a:t> 2017))</a:t>
            </a: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Objective of this document is to suggest a plan of record to allow completion of NAPS work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What are we doing?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2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Scope &amp; Timelines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600200"/>
            <a:ext cx="8308800" cy="3962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SA2:</a:t>
            </a:r>
          </a:p>
          <a:p>
            <a:pPr lvl="1"/>
            <a:r>
              <a:rPr lang="en-US" dirty="0" smtClean="0"/>
              <a:t>Northbound APIs for features existing in TS 23.682</a:t>
            </a:r>
          </a:p>
          <a:p>
            <a:pPr lvl="2"/>
            <a:r>
              <a:rPr lang="en-US" dirty="0" smtClean="0"/>
              <a:t>Which 3GPP Exposure Capabilities are impacted? (see next slides)</a:t>
            </a:r>
            <a:endParaRPr lang="en-US" dirty="0"/>
          </a:p>
          <a:p>
            <a:r>
              <a:rPr lang="en-US" dirty="0" smtClean="0"/>
              <a:t>SA 3</a:t>
            </a:r>
          </a:p>
          <a:p>
            <a:pPr lvl="1"/>
            <a:r>
              <a:rPr lang="en-US" dirty="0" smtClean="0"/>
              <a:t>Security aspects associated w/ Northbound API development – Up to SA3 to decide what and how to go about this</a:t>
            </a:r>
          </a:p>
          <a:p>
            <a:r>
              <a:rPr lang="en-US" dirty="0" smtClean="0"/>
              <a:t>SA 5</a:t>
            </a:r>
          </a:p>
          <a:p>
            <a:pPr lvl="1"/>
            <a:r>
              <a:rPr lang="en-US" dirty="0" smtClean="0"/>
              <a:t>Charging/accounting aspects associated w/ Northbound API development - </a:t>
            </a:r>
            <a:r>
              <a:rPr lang="en-US" dirty="0"/>
              <a:t>Up to </a:t>
            </a:r>
            <a:r>
              <a:rPr lang="en-US" dirty="0" smtClean="0"/>
              <a:t>SA</a:t>
            </a:r>
            <a:r>
              <a:rPr lang="en-US" dirty="0" smtClean="0">
                <a:solidFill>
                  <a:srgbClr val="72AF2F"/>
                </a:solidFill>
              </a:rPr>
              <a:t>5</a:t>
            </a:r>
            <a:r>
              <a:rPr lang="en-US" dirty="0" smtClean="0"/>
              <a:t> </a:t>
            </a:r>
            <a:r>
              <a:rPr lang="en-US" dirty="0"/>
              <a:t>to decide what and how to go about </a:t>
            </a:r>
            <a:r>
              <a:rPr lang="en-US" dirty="0" smtClean="0"/>
              <a:t>this</a:t>
            </a:r>
          </a:p>
          <a:p>
            <a:pPr lvl="1"/>
            <a:endParaRPr lang="en-US" dirty="0"/>
          </a:p>
          <a:p>
            <a:r>
              <a:rPr lang="en-US" dirty="0" smtClean="0"/>
              <a:t>Timeline</a:t>
            </a:r>
          </a:p>
          <a:p>
            <a:pPr lvl="1"/>
            <a:r>
              <a:rPr lang="en-US" dirty="0" smtClean="0"/>
              <a:t>SA2#119 (Feb’17) – 1 slot. </a:t>
            </a:r>
            <a:r>
              <a:rPr lang="en-US" dirty="0" smtClean="0">
                <a:solidFill>
                  <a:srgbClr val="00B050"/>
                </a:solidFill>
              </a:rPr>
              <a:t>Goal: Agree to changes in clause 1-4, and possibly complete one 23.682 </a:t>
            </a:r>
            <a:r>
              <a:rPr lang="en-US" dirty="0" smtClean="0">
                <a:solidFill>
                  <a:srgbClr val="00B050"/>
                </a:solidFill>
              </a:rPr>
              <a:t>procedure</a:t>
            </a:r>
          </a:p>
          <a:p>
            <a:pPr lvl="2"/>
            <a:r>
              <a:rPr lang="en-US" dirty="0"/>
              <a:t>Involved CT and SA3/5 groups can start their work after this </a:t>
            </a:r>
            <a:r>
              <a:rPr lang="en-US" dirty="0" smtClean="0"/>
              <a:t>meeting</a:t>
            </a:r>
            <a:endParaRPr lang="en-US" i="1" dirty="0" smtClean="0">
              <a:solidFill>
                <a:srgbClr val="00B050"/>
              </a:solidFill>
            </a:endParaRPr>
          </a:p>
          <a:p>
            <a:pPr lvl="1"/>
            <a:r>
              <a:rPr lang="en-US" dirty="0" smtClean="0"/>
              <a:t>SA2#120 (Mar’17)  – 1 slots? Goal: At least have one or more 23.682 procedures complete</a:t>
            </a:r>
          </a:p>
          <a:p>
            <a:pPr lvl="1"/>
            <a:r>
              <a:rPr lang="en-US" dirty="0" smtClean="0"/>
              <a:t>SA2#121 </a:t>
            </a:r>
            <a:r>
              <a:rPr lang="en-US" dirty="0" smtClean="0"/>
              <a:t>(May’17) – 2 slots? Goal: </a:t>
            </a:r>
            <a:r>
              <a:rPr lang="en-US" dirty="0" smtClean="0"/>
              <a:t>oneM2M API requirement analysis should complete</a:t>
            </a:r>
            <a:endParaRPr lang="en-US" dirty="0" smtClean="0"/>
          </a:p>
          <a:p>
            <a:pPr lvl="1"/>
            <a:r>
              <a:rPr lang="en-US" dirty="0" smtClean="0"/>
              <a:t>SA2#122 (June’17) – 2 slots? Goal: 80% completion </a:t>
            </a:r>
          </a:p>
          <a:p>
            <a:pPr lvl="1"/>
            <a:r>
              <a:rPr lang="en-US" dirty="0" smtClean="0"/>
              <a:t>SA2#123 (Aug’17) – 1 slot? Goal: 100% completion. Submit to SA#77 (Sept’17)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8623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How to make the required changes?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Alt#1</a:t>
            </a:r>
          </a:p>
          <a:p>
            <a:pPr lvl="1"/>
            <a:r>
              <a:rPr lang="en-US" dirty="0" smtClean="0"/>
              <a:t>Introduce a dedicated SCEF – SCS/AS clause to document </a:t>
            </a:r>
            <a:r>
              <a:rPr lang="en-US" u="sng" dirty="0" smtClean="0"/>
              <a:t>ALL</a:t>
            </a:r>
            <a:r>
              <a:rPr lang="en-US" dirty="0" smtClean="0"/>
              <a:t> SCEF – SCS/AS interactions</a:t>
            </a:r>
          </a:p>
          <a:p>
            <a:endParaRPr lang="en-US" dirty="0" smtClean="0"/>
          </a:p>
          <a:p>
            <a:r>
              <a:rPr lang="en-US" dirty="0" smtClean="0"/>
              <a:t>Alt#2</a:t>
            </a:r>
          </a:p>
          <a:p>
            <a:pPr lvl="1"/>
            <a:r>
              <a:rPr lang="en-US" dirty="0" smtClean="0"/>
              <a:t>Change procedures in existing clauses </a:t>
            </a:r>
          </a:p>
          <a:p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</a:rPr>
              <a:t>Alt#3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Alt#2 w/ the possibility of having a general section to capture commonalities (</a:t>
            </a:r>
            <a:r>
              <a:rPr lang="en-US" dirty="0" err="1" smtClean="0">
                <a:solidFill>
                  <a:srgbClr val="00B050"/>
                </a:solidFill>
              </a:rPr>
              <a:t>eg</a:t>
            </a:r>
            <a:r>
              <a:rPr lang="en-US" dirty="0" smtClean="0">
                <a:solidFill>
                  <a:srgbClr val="00B050"/>
                </a:solidFill>
              </a:rPr>
              <a:t> parameters)  surfacing on SCEF – SCS/AS interface</a:t>
            </a:r>
          </a:p>
          <a:p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965960" y="5446536"/>
            <a:ext cx="4636008" cy="615936"/>
          </a:xfrm>
          <a:prstGeom prst="round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</a:rPr>
              <a:t>Proposal from Offline CC: Alt#3</a:t>
            </a:r>
          </a:p>
        </p:txBody>
      </p:sp>
    </p:spTree>
    <p:extLst>
      <p:ext uri="{BB962C8B-B14F-4D97-AF65-F5344CB8AC3E}">
        <p14:creationId xmlns:p14="http://schemas.microsoft.com/office/powerpoint/2010/main" val="77131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Should we prioritize any features or procedures?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n-US" dirty="0" smtClean="0"/>
              <a:t>oneM2M LS to SA used NIDD procedures </a:t>
            </a:r>
            <a:r>
              <a:rPr lang="en-US" dirty="0"/>
              <a:t>as an example for their </a:t>
            </a:r>
            <a:r>
              <a:rPr lang="en-US" dirty="0" err="1"/>
              <a:t>CIoT</a:t>
            </a:r>
            <a:r>
              <a:rPr lang="en-US" dirty="0"/>
              <a:t>-related use-cases, other requirements is </a:t>
            </a:r>
            <a:r>
              <a:rPr lang="en-US" dirty="0" smtClean="0"/>
              <a:t>coming</a:t>
            </a:r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How do we handle oneM2M Northbound APIs requirements?</a:t>
            </a:r>
          </a:p>
          <a:p>
            <a:pPr lvl="1"/>
            <a:r>
              <a:rPr lang="en-US" dirty="0" smtClean="0"/>
              <a:t>Likely to be available by SA2#120 (Mar’17)</a:t>
            </a:r>
          </a:p>
          <a:p>
            <a:endParaRPr lang="en-US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621792" y="5446536"/>
            <a:ext cx="7059168" cy="615936"/>
          </a:xfrm>
          <a:prstGeom prst="round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smtClean="0">
                <a:solidFill>
                  <a:srgbClr val="00B050"/>
                </a:solidFill>
                <a:latin typeface="Arial" charset="0"/>
              </a:rPr>
              <a:t>Proposal from Offline CC: Evaluate oneM2M requirements and, wherever possible, consider prioritizing affected procedures.</a:t>
            </a:r>
            <a:endParaRPr lang="en-US" sz="1400" dirty="0">
              <a:solidFill>
                <a:srgbClr val="00B05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38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28665</TotalTime>
  <Words>343</Words>
  <Application>Microsoft Office PowerPoint</Application>
  <PresentationFormat>On-screen Show (4:3)</PresentationFormat>
  <Paragraphs>39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Nokia Pure Text</vt:lpstr>
      <vt:lpstr>Times New Roman</vt:lpstr>
      <vt:lpstr>Office Theme</vt:lpstr>
      <vt:lpstr>How to go about NAPS’ing?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Maulik Vaidya</cp:lastModifiedBy>
  <cp:revision>807</cp:revision>
  <dcterms:created xsi:type="dcterms:W3CDTF">2008-08-30T09:32:10Z</dcterms:created>
  <dcterms:modified xsi:type="dcterms:W3CDTF">2017-02-07T12:20:49Z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(2)RFcUQ/u2xbxK+tjBwxLFE2jnew3pkCZJiHnrCpZ/I3GmSCK+vb+ErZAnI8qK/I6PnZScmSSn
sSYWHYNWrKVITTujwik9IvGOzUsABubYsJHQjqhBez8TamurGb30fVz/A8Ff/+O+DL4e0rXC
v9XAHDXd19uhuUoc8karxkprv8LOOrwb+vIAGx78lBylq5THcRf396jkcOBN/gJB32eTewOA
UN+ujLTAAz41vGy9X2</vt:lpwstr>
  </property>
  <property fmtid="{D5CDD505-2E9C-101B-9397-08002B2CF9AE}" pid="3" name="_2015_ms_pID_7253431">
    <vt:lpwstr>jYBb6Fg7YFskU6hi4Rqf6rrb2eNPe+0RbXo3ItgsmofTV1lQ8kJpTZ
g0KwA7ZxAj4AkTeSw6y+m4fts5PYzT9Oe2UoiVu3gdd5ss0BonokZq0c7qcOVfl+l9f7fdPY
B3LPOPxJ9tjefTizEdZ+WDS1LEcbhvsjnZvk/XUdoskEDQ==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1486469852</vt:lpwstr>
  </property>
</Properties>
</file>